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65" r:id="rId3"/>
    <p:sldId id="336" r:id="rId4"/>
    <p:sldId id="276" r:id="rId5"/>
    <p:sldId id="284" r:id="rId6"/>
    <p:sldId id="326" r:id="rId7"/>
    <p:sldId id="327" r:id="rId8"/>
    <p:sldId id="328" r:id="rId9"/>
    <p:sldId id="335" r:id="rId10"/>
    <p:sldId id="324" r:id="rId11"/>
    <p:sldId id="329" r:id="rId12"/>
    <p:sldId id="330" r:id="rId13"/>
    <p:sldId id="331" r:id="rId14"/>
    <p:sldId id="332" r:id="rId15"/>
    <p:sldId id="333" r:id="rId16"/>
    <p:sldId id="334" r:id="rId17"/>
    <p:sldId id="325" r:id="rId18"/>
    <p:sldId id="337" r:id="rId19"/>
    <p:sldId id="31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AE1"/>
    <a:srgbClr val="2EFA81"/>
    <a:srgbClr val="73BCFF"/>
    <a:srgbClr val="FFFFFF"/>
    <a:srgbClr val="4CBBB9"/>
    <a:srgbClr val="FFEDDA"/>
    <a:srgbClr val="FFE419"/>
    <a:srgbClr val="F8DE20"/>
    <a:srgbClr val="F2DA26"/>
    <a:srgbClr val="3B7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333BC-159A-44D4-B3E1-DEC99DE68FAE}" v="4" dt="2022-01-27T05:20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3391" autoAdjust="0"/>
  </p:normalViewPr>
  <p:slideViewPr>
    <p:cSldViewPr snapToGrid="0" showGuides="1">
      <p:cViewPr varScale="1">
        <p:scale>
          <a:sx n="102" d="100"/>
          <a:sy n="102" d="100"/>
        </p:scale>
        <p:origin x="108" y="48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06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0669-D15A-31E3-7AEE-7AD163C0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46DDEB-CE83-281F-F262-D050E3880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A49ABF-16A3-1361-B07D-4C855FD80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285338-941A-BAC6-98D0-07A72270D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394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7DA-0077-D097-7D1C-F56E5E70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FDAF9D-21A0-5C33-E53D-2563DD4F3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27C0D4-CE94-8F60-3915-B0F516ABC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0BE86-4B8F-62E2-7274-4C6621DDA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7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20F8-2E2C-FC9C-6C27-BF926ED5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47BCDB-DED1-FE2E-2AD6-C0A3FEE0F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9E3EEC-9473-6EB5-C706-4150CE8B5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849AB-7079-11B5-4506-387CA1A49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91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3C3C-7D1E-1DF2-EF69-CAAA8016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D55B0-7C13-EFA3-99CE-A4D6494A2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1244EB-B6FC-E068-CF54-3B81EF9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62526-B8F0-420E-DA93-8FDF8B585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84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BBC6-5F99-40CB-CA88-10492F77A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ECEC9F-862E-929A-461B-C6B1BF5DC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B849A5-1FA3-28EB-8662-82C279E44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027E5-878F-8C8D-56E0-97D20B844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9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D3F3-9B58-C642-2084-090B23D7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974A4C-C73D-536F-8310-FE87FB559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4C22FA-A3A8-47CD-CDCF-84C578B2B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2E06E8-2C3D-B677-B956-0C1133BE6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7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3DFA8-D116-0492-63E0-5DF45BA95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6E8EBE-7D29-8880-7B54-671C53777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14C231-8C1D-90E4-F178-48335681F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0561C-5C16-C48C-086B-95D073483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4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CD9B-2EB6-6CC9-428C-63F6C201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6678D5-0056-D352-3BBA-66BAD662B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788979-321B-5AC4-05E3-5E4D06F2D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D6C04-28DA-5EB4-56DA-054AF6574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4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2EAA-3AD2-7EDC-C531-027DC6AE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5BA244-8339-7B70-948F-0CA735915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F41373-3B81-460A-E12B-43B1B8A08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31DEB9-4489-B631-0BC8-6D90EC44C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5A729-706C-6157-DB4B-784E888F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1D6B73-62BA-890F-87A8-0E3BEE41B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3DFCD4-C0A2-7F4B-C388-6796DCC3F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915A2-4734-7EEB-09EB-F000EFA8A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9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E174-5CB9-68AE-4CB3-8F30757A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C47087-E3E3-5F48-2334-61C1FFC17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2C9D3A-AC2C-A896-B439-E84BB4973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9E861-A181-CD2E-52B1-407C85DB9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2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2B443-A815-1C39-EE3A-E46AEB58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83D73A-4807-3D5A-7875-2ACCE3C5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4C4125-49E6-17E7-CCDC-9DD3BA55C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1B4B3-3D1C-45C4-F55D-E2615C59D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6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02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1BD4A-0C0A-4633-AC82-D050601B2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234866-B4D9-4535-8E5C-0BBE3D35C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141A67-2811-46F0-89A3-6BF37E804ED1}"/>
              </a:ext>
            </a:extLst>
          </p:cNvPr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E9A33-9948-427C-95B5-6407B2173837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19EAD-102A-4EE5-B164-5A2A9035EE6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B47487-3BFB-451E-8DC8-B6292FA8CF35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EDD882-C78E-4F41-B9F1-B2B610845B51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CB84E4-9C63-41E0-8D1D-42D7193CE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70F5B2-F001-4C0A-BC1D-9B7FAB3FFB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8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AFDE53-E7BE-45E3-A041-536A1515E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ADF3F9-40CB-433C-BF5D-5FEB7A822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C4C945-D0EC-4620-BEA7-B16E0F49BA41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D1DB54-1457-4BDE-B9E0-4D98056EC989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504A17-91D2-4BCE-84F5-3686F2443EF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A5941C-22F6-40E4-9177-151F6715A82A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D01921-9030-4B44-873A-C6BEA767D3D9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EC8BF8-93CC-45A1-8295-0A0F2A7868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3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8A3303-650A-4F7A-AEF3-8FCCACBCEE88}"/>
              </a:ext>
            </a:extLst>
          </p:cNvPr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EB3577-91AD-42DB-9714-9DA45B5F18E4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/>
              </a:rPr>
              <a:t>标注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26BC63-F415-4455-8452-D684445E1148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视频出处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97687-99D2-4863-8E62-0034F2A5E5F5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62D01-CF45-42AA-91DA-93786BC625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6B22297-0D55-4A48-AFA3-0F361520C0A5}"/>
              </a:ext>
            </a:extLst>
          </p:cNvPr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923B1-FE4D-4F84-8DAB-7C0975B81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56A90D-0448-4BF7-AF13-BBB0CA1D4C9B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28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18FFC00-5E0F-4EE9-9A6B-3924FD2D5C67}"/>
              </a:ext>
            </a:extLst>
          </p:cNvPr>
          <p:cNvCxnSpPr>
            <a:cxnSpLocks/>
          </p:cNvCxnSpPr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98249F6-237D-4464-AC7E-1B6A21338225}"/>
              </a:ext>
            </a:extLst>
          </p:cNvPr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B9512-F273-4056-958F-B9159D5E9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AB97993-018D-4E84-9580-A981FFACC154}"/>
              </a:ext>
            </a:extLst>
          </p:cNvPr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DC0DC5-6A3A-45A4-A1A2-AC6C045377FA}"/>
              </a:ext>
            </a:extLst>
          </p:cNvPr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B94459-A840-4C1B-9F62-615374F432A5}"/>
              </a:ext>
            </a:extLst>
          </p:cNvPr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2B179D6-300D-4427-873B-CE164B7248B5}"/>
              </a:ext>
            </a:extLst>
          </p:cNvPr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506E39-1498-437F-9160-7711B2C55B4B}"/>
              </a:ext>
            </a:extLst>
          </p:cNvPr>
          <p:cNvCxnSpPr>
            <a:cxnSpLocks/>
          </p:cNvCxnSpPr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D204982-EE20-47A9-9640-F0A3F98BE50E}"/>
              </a:ext>
            </a:extLst>
          </p:cNvPr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8D4760-6E92-49A7-AF5A-6204EEDA8094}"/>
              </a:ext>
            </a:extLst>
          </p:cNvPr>
          <p:cNvCxnSpPr>
            <a:cxnSpLocks/>
          </p:cNvCxnSpPr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A2448C-185E-4E63-A43C-524B41C261CA}"/>
              </a:ext>
            </a:extLst>
          </p:cNvPr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2C6442-C21C-4AD3-9212-30CD5D7F9020}"/>
              </a:ext>
            </a:extLst>
          </p:cNvPr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F7479F-B906-4F26-B634-B45BA8496C45}"/>
              </a:ext>
            </a:extLst>
          </p:cNvPr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40897F1-A80C-42C9-9199-6450D1750C65}"/>
              </a:ext>
            </a:extLst>
          </p:cNvPr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9F9C8A-CE5F-44AB-8D42-1ADE8CB0F7A5}"/>
              </a:ext>
            </a:extLst>
          </p:cNvPr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36B7A9-81BF-4483-B550-8D9565CC3C3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DE07D9F-4FEB-4B80-BE2E-54D9EA4E236F}"/>
              </a:ext>
            </a:extLst>
          </p:cNvPr>
          <p:cNvCxnSpPr>
            <a:cxnSpLocks/>
          </p:cNvCxnSpPr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D68150-4408-4723-9D3E-960C75C1D4A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D27CC8-E4BE-4393-9F77-CCB0C3F1D7EE}"/>
              </a:ext>
            </a:extLst>
          </p:cNvPr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A67DDE-084A-4746-AA5B-2809989F33A4}"/>
              </a:ext>
            </a:extLst>
          </p:cNvPr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7C9AEF-A60C-44B7-BA25-723DFFF86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/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B6BB097-09B2-4B28-9E93-3EF181CAF673}"/>
              </a:ext>
            </a:extLst>
          </p:cNvPr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47CE4C-1376-4701-AF5C-7EBB0712A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18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52719B-AD3E-42F8-9A4F-6FAF5B45DF7B}"/>
              </a:ext>
            </a:extLst>
          </p:cNvPr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657D6B-6023-402B-A6A2-BDD42DE57DA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52B5FA8-52DC-4439-90C0-759BEC10C33F}"/>
              </a:ext>
            </a:extLst>
          </p:cNvPr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545CABF-CEDA-4978-8FE6-BC5083DC517E}"/>
              </a:ext>
            </a:extLst>
          </p:cNvPr>
          <p:cNvCxnSpPr>
            <a:cxnSpLocks/>
          </p:cNvCxnSpPr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E19CBC41-36BA-466B-87C1-D5CF24A3B3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B3364-05BA-4C2F-AD6D-A2D7CDE40522}"/>
              </a:ext>
            </a:extLst>
          </p:cNvPr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D88DB34-9F79-4624-8348-5D366A8A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F0860537-4937-4C88-BE40-F90C2DBE1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A4BE42-0DE1-4056-ADD6-2C4D55F4CAB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F5547AB-8A20-42EC-BF91-F197F413B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7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7CD0730-5E46-4513-AF62-4C9C91F01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8BBA798-E9B9-48A2-9258-B443AB08B5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1A59A96-221E-45CC-B5BA-209F3AC83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E0B532B-2F18-4BBB-A1C9-816E59B88A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59F1E8-FA64-4B67-A385-480CF42E7BA8}"/>
              </a:ext>
            </a:extLst>
          </p:cNvPr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A5727B-6B68-4488-8341-3572D2745CCE}"/>
              </a:ext>
            </a:extLst>
          </p:cNvPr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F63413-8F88-4953-AF9F-A898F8156FD1}"/>
              </a:ext>
            </a:extLst>
          </p:cNvPr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6A137-2C0F-4E28-8C4B-28C5930B04FA}"/>
              </a:ext>
            </a:extLst>
          </p:cNvPr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B2430ED-FBE0-4101-B99B-D4DB408DA11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4ECE06-ABBD-4D55-8793-6730D44DAE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97B6B4D-DE8D-40B8-AD97-EC64744F3394}"/>
              </a:ext>
            </a:extLst>
          </p:cNvPr>
          <p:cNvCxnSpPr>
            <a:cxnSpLocks/>
          </p:cNvCxnSpPr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117B61-A0F3-46EF-9C14-2B2D72E549C5}"/>
              </a:ext>
            </a:extLst>
          </p:cNvPr>
          <p:cNvCxnSpPr>
            <a:cxnSpLocks/>
          </p:cNvCxnSpPr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B9EB6D-1BF7-482C-9A23-A2B45A76E452}"/>
              </a:ext>
            </a:extLst>
          </p:cNvPr>
          <p:cNvCxnSpPr>
            <a:cxnSpLocks/>
          </p:cNvCxnSpPr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E45B07-70FF-4B71-92B3-70F8F919C9CA}"/>
              </a:ext>
            </a:extLst>
          </p:cNvPr>
          <p:cNvCxnSpPr>
            <a:cxnSpLocks/>
          </p:cNvCxnSpPr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7486607-9A85-4577-9766-5408ACDF45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CA884F4-BF74-4C6D-8DA8-783FE65C6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5BC66D-521A-46F5-870C-07C27F69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544F4008-E2AD-47F6-8A3E-8469521262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8337D390-BE50-468A-ABC9-26A305D12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430F98A1-8680-4B4C-9345-68E1B965A3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486B57-6E43-40E2-AE50-D538FE6C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724A3688-181E-499A-86EF-F4B58BB626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E32000E8-1971-4635-9D34-C7253E2C0D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0D7F6CA-FB09-45F9-93C6-B33EBC193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005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F29A843-0D6E-4C3E-9767-EBBE4EF0D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4A1AC0C-903B-4780-A15A-D8C901988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FE2C6B3-AC8C-493D-A18F-A9791B808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95F7CA5-F733-43F3-A0C3-5424B99D2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EE6518-B5B9-4BFC-9933-4DBD8F77FC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853FCA-7F7F-4154-A79D-77FDE69E75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42E74EC-F000-4163-8194-7D567D15C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121CC04-B475-44A2-A0DA-D589FECF46AA}"/>
              </a:ext>
            </a:extLst>
          </p:cNvPr>
          <p:cNvCxnSpPr>
            <a:cxnSpLocks/>
          </p:cNvCxnSpPr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8BB90D5-1B17-40C2-867E-407FDACE2131}"/>
              </a:ext>
            </a:extLst>
          </p:cNvPr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0E3CBB-E49F-416A-BAE8-CD0AD1D7E339}"/>
              </a:ext>
            </a:extLst>
          </p:cNvPr>
          <p:cNvCxnSpPr>
            <a:cxnSpLocks/>
          </p:cNvCxnSpPr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FB4E8CE-9F6C-4073-8CA7-945325586F53}"/>
              </a:ext>
            </a:extLst>
          </p:cNvPr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4ABF6FF-0D22-4600-98D6-7AEB4FF25B96}"/>
              </a:ext>
            </a:extLst>
          </p:cNvPr>
          <p:cNvCxnSpPr>
            <a:cxnSpLocks/>
          </p:cNvCxnSpPr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60DF1-F746-4AF2-B95D-4161CA4C42CF}"/>
              </a:ext>
            </a:extLst>
          </p:cNvPr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D452833-676B-4F4D-8FC6-9022D4E76168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F0EF378-36A8-4F89-864E-8F9B5E40DC95}"/>
              </a:ext>
            </a:extLst>
          </p:cNvPr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1F0D99D7-509F-4FC4-B552-33EEDD26E3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8A802FBA-D507-440C-9C83-25DE53CD4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9E098EF6-9A25-4880-B3D9-6EFDE320DC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08CA53DC-1780-482A-B96A-36F5695EB0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0C5B9D8-C297-42AA-85FB-62E82E3009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067DEF8D-2419-48CE-AF9D-4264DA33A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9697F98D-9853-4244-82FC-2E8E2CF10B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FC4D3051-207C-4B73-A1CA-792CD4237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  <p:extLst>
      <p:ext uri="{BB962C8B-B14F-4D97-AF65-F5344CB8AC3E}">
        <p14:creationId xmlns:p14="http://schemas.microsoft.com/office/powerpoint/2010/main" val="17894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B3F770-4E1F-499F-834E-81FD7DE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56518B3-D1A1-47E1-9579-AEFB76667ED6}"/>
              </a:ext>
            </a:extLst>
          </p:cNvPr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63EE456-760E-403A-9579-4FD702DC1AAC}"/>
              </a:ext>
            </a:extLst>
          </p:cNvPr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0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50AF9-4264-4A17-A73B-A67F8C6AA1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98D19-82E1-476A-8FBC-2DF464D9660C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ADF97-308A-4EB7-A4F4-A5E3FF4E4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41596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3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7" r:id="rId5"/>
    <p:sldLayoutId id="2147483668" r:id="rId6"/>
    <p:sldLayoutId id="2147483679" r:id="rId7"/>
    <p:sldLayoutId id="2147483653" r:id="rId8"/>
    <p:sldLayoutId id="2147483654" r:id="rId9"/>
    <p:sldLayoutId id="2147483656" r:id="rId10"/>
    <p:sldLayoutId id="2147483678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10.215.0.113:8080/web/%E8%81%8A%E5%A4%A9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B40B5E-1AB3-4E77-A4A5-7989F4EF4A6F}"/>
              </a:ext>
            </a:extLst>
          </p:cNvPr>
          <p:cNvSpPr txBox="1"/>
          <p:nvPr/>
        </p:nvSpPr>
        <p:spPr>
          <a:xfrm flipH="1">
            <a:off x="1201172" y="4106405"/>
            <a:ext cx="4850987" cy="3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spc="300" dirty="0">
                <a:solidFill>
                  <a:srgbClr val="0F5AE1"/>
                </a:solidFill>
              </a:rPr>
              <a:t>组员：李凯荣、邓镇宏</a:t>
            </a:r>
            <a:endParaRPr lang="en-US" altLang="zh-CN" b="1" spc="300" dirty="0">
              <a:solidFill>
                <a:srgbClr val="0F5AE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210514-9FC8-48E6-B707-149BF009A6C9}"/>
              </a:ext>
            </a:extLst>
          </p:cNvPr>
          <p:cNvSpPr txBox="1"/>
          <p:nvPr/>
        </p:nvSpPr>
        <p:spPr>
          <a:xfrm>
            <a:off x="395046" y="1859895"/>
            <a:ext cx="6325167" cy="15696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accent2"/>
                </a:solidFill>
                <a:latin typeface="+mj-ea"/>
                <a:ea typeface="+mj-ea"/>
              </a:rPr>
              <a:t>社交聊天网页</a:t>
            </a:r>
            <a:endParaRPr lang="en-US" altLang="zh-CN" sz="5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en-US" altLang="zh-CN" sz="4800" b="1" dirty="0">
                <a:solidFill>
                  <a:schemeClr val="accent2"/>
                </a:solidFill>
                <a:latin typeface="+mj-ea"/>
                <a:ea typeface="+mj-ea"/>
              </a:rPr>
              <a:t>		   	   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——Web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课程设计</a:t>
            </a:r>
            <a:endParaRPr lang="en-US" altLang="zh-CN" sz="4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42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BBDD-43F4-2DCB-2738-525EA624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5780773F-DBC4-567F-B6AF-3E2FED46823D}"/>
              </a:ext>
            </a:extLst>
          </p:cNvPr>
          <p:cNvSpPr txBox="1"/>
          <p:nvPr/>
        </p:nvSpPr>
        <p:spPr>
          <a:xfrm>
            <a:off x="6096000" y="3059668"/>
            <a:ext cx="45385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功能演示与讲解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67353CC-CAC5-3979-31A5-310360C890C4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6C1B-0A53-595A-EACC-E1C882D1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1456B1D-AA4F-CA98-A2D9-A8217726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DF8D9BA-B8C9-3A6D-26C8-E59A226C6C53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E1DB3B-73F3-D940-8784-52ADA6D1ACE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697E67-8447-942C-9D15-333FF27CFCCC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D4473FA-36E6-FEDA-741A-0AE9EC0800F9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1F2166-E448-830D-68BB-D7C4E796254E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2232419-7C6B-DAB6-5673-2F493E00E71D}"/>
              </a:ext>
            </a:extLst>
          </p:cNvPr>
          <p:cNvSpPr txBox="1"/>
          <p:nvPr/>
        </p:nvSpPr>
        <p:spPr>
          <a:xfrm>
            <a:off x="1949280" y="2411785"/>
            <a:ext cx="7413191" cy="2492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登录方式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格式检测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账号密码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跳转注册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37703-7E4D-CC5F-DABA-FADCFC73B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登录系统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511114-B0EC-9CCC-F833-AAC7CFB7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68"/>
          <a:stretch/>
        </p:blipFill>
        <p:spPr>
          <a:xfrm>
            <a:off x="5410951" y="2260600"/>
            <a:ext cx="59669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BC5D-9EB4-1C36-CACF-702ED0EE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E0E6AC7-E319-BE35-4E7C-9A45D993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007EF0D-232C-EAB7-4D93-2D939CCF6F75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C15956-642B-DA5A-5324-CD77755155B8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1859FF1-CA14-9874-59BD-6B7344C10E7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B453A6B-52A2-9951-ADE3-F07FDF446DE2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DDA760E-021D-73BF-B05A-0581BDEA5864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0ECE4-CF67-5C4A-FB92-CD4E8FEE5BFC}"/>
              </a:ext>
            </a:extLst>
          </p:cNvPr>
          <p:cNvSpPr txBox="1"/>
          <p:nvPr/>
        </p:nvSpPr>
        <p:spPr>
          <a:xfrm>
            <a:off x="1949280" y="2411785"/>
            <a:ext cx="7413191" cy="2877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格式检测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密码隐私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两次密码一致性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账号已存在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提醒信息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BD51B-2E1F-4B72-059D-8C7FE8C77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注册系统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ACCDE9-010F-BFA7-76C6-A9E27379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2" r="1010"/>
          <a:stretch/>
        </p:blipFill>
        <p:spPr>
          <a:xfrm>
            <a:off x="5132141" y="2304788"/>
            <a:ext cx="595697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E3579-7E38-28F5-26E9-C72E3D9EA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FC6F23B-B231-C052-4BD8-A035A93B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3235807-E1FB-7C60-C40A-91AAB7A8186E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8AE37B-F606-33BC-522A-DE45FFC29EC3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FABE13F-B110-BBFF-5BFC-9388EC46898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510B2C7-1F0C-806A-F9A5-C2A9A4AE8A57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DF9493E-D39A-F05D-1EB3-91208B1FEC4D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2FA64EF-C924-A38D-B928-EFD3B7CA617E}"/>
              </a:ext>
            </a:extLst>
          </p:cNvPr>
          <p:cNvSpPr txBox="1"/>
          <p:nvPr/>
        </p:nvSpPr>
        <p:spPr>
          <a:xfrm>
            <a:off x="1545042" y="2505356"/>
            <a:ext cx="2960923" cy="2658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聊天：记录渲染、信息发送、发送反馈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消息列表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翻译功能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UI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外观美化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9A36C-3422-39F6-19E5-244743A0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F1BAAE-8383-C565-82C2-5A7421BD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31" y="2327838"/>
            <a:ext cx="6158194" cy="32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667EC5-FAAE-170A-11A5-B752E3362365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消息页面</a:t>
            </a:r>
          </a:p>
        </p:txBody>
      </p:sp>
    </p:spTree>
    <p:extLst>
      <p:ext uri="{BB962C8B-B14F-4D97-AF65-F5344CB8AC3E}">
        <p14:creationId xmlns:p14="http://schemas.microsoft.com/office/powerpoint/2010/main" val="27889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0D7D-2144-7BD3-376D-C6F6DAA7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AAD7116-445C-F0F3-F28E-6EE96D9F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F736090-69AB-A565-BAEA-A457CE070E97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B12FE45-14A2-F7D4-F225-5B5C5BA9430C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57B4CBB-50A6-ECC2-4F00-886B43C12932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ABA761-52A1-870F-61FE-F0AE916A8A6D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EEF29D-E4FA-3C33-4B8B-F048A660358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E599B88-102F-A2DA-AB23-C0088E08FA1A}"/>
              </a:ext>
            </a:extLst>
          </p:cNvPr>
          <p:cNvSpPr txBox="1"/>
          <p:nvPr/>
        </p:nvSpPr>
        <p:spPr>
          <a:xfrm>
            <a:off x="1545042" y="2505356"/>
            <a:ext cx="2960923" cy="300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好友列表：英文排序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好友简介：姓名、亲密度、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等级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亲密度调整系统：限制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聊天跳转：新会话创建、消息页面跳转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9935E3-2B9D-041F-AE17-994AF9CB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813FC0-11DF-980D-B9C0-D32F4743C99B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好友列表页面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0DF168-9541-6E90-B27A-6471B08A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126" y="2202439"/>
            <a:ext cx="614650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5DC4B-A099-CACD-D117-4434A55F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26EB11C-9E10-3DE1-6B91-4B464D9F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F991B91-798E-A60F-4B64-79BEC35652DF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52B708-BED5-557F-49A3-2D17FD48491E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895EB8E-B752-F7B4-A5A0-B63B0C5FC072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53EB61F-68D5-2433-6702-752C82F6E596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2FB192-FB87-4327-0C78-1A778C7398D7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78DC64-4636-770C-93BB-5918397A06E4}"/>
              </a:ext>
            </a:extLst>
          </p:cNvPr>
          <p:cNvSpPr txBox="1"/>
          <p:nvPr/>
        </p:nvSpPr>
        <p:spPr>
          <a:xfrm>
            <a:off x="1545042" y="2505356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用户搜索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添加好友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6A0B4-8D20-B5E8-E708-0D63ED91A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CB8EBA-9A76-76D4-E6D4-3EBFDF2666FB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搜索页面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E7D478-9F81-12E0-30EB-B29203A7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324" y="2152861"/>
            <a:ext cx="62016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C1A3C-5499-20F1-CC8A-718A2775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5292A24-7E82-6B93-5E29-EC93F1BA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5A2CF30-CCC2-D4CD-446E-12F627962D96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22F1C6-36EE-6CEC-E5E4-7E24D23E1C33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BF17828-04FD-C5E7-609D-8626D71E9E6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A63564-E329-D266-36F6-0A58CCB3CCF8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EC18401-F36C-0836-3F0F-38522C7932D4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3BBF57B-BCAB-7CDF-C0E8-B8BC3E957742}"/>
              </a:ext>
            </a:extLst>
          </p:cNvPr>
          <p:cNvSpPr txBox="1"/>
          <p:nvPr/>
        </p:nvSpPr>
        <p:spPr>
          <a:xfrm>
            <a:off x="1545042" y="2505356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介绍内容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导航跳转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F6A86-991A-FDB4-4C61-B92EF365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其他系统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8EBB2C-8EE0-AA3F-E18B-1C5028160F26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其他页面：</a:t>
            </a:r>
            <a:r>
              <a:rPr lang="en-US" altLang="zh-CN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CE5F5-AE19-824C-802F-C445FDC2E4F9}"/>
              </a:ext>
            </a:extLst>
          </p:cNvPr>
          <p:cNvSpPr txBox="1"/>
          <p:nvPr/>
        </p:nvSpPr>
        <p:spPr>
          <a:xfrm>
            <a:off x="1011210" y="3627923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其他页面：商店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4ABDAC-8221-081D-2278-38F090E91DB6}"/>
              </a:ext>
            </a:extLst>
          </p:cNvPr>
          <p:cNvSpPr txBox="1"/>
          <p:nvPr/>
        </p:nvSpPr>
        <p:spPr>
          <a:xfrm>
            <a:off x="1477865" y="4288725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滑动卡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页面设计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5E6F19-943B-1A2C-D6A2-FCB58438E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34" y="3965793"/>
            <a:ext cx="3408396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E45ACE-E566-EF59-6988-2692E420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59" y="1850210"/>
            <a:ext cx="3402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AB88-6DC4-5EAC-8076-665F823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5C3DFBCC-9215-4AA4-778B-7A223D42FF25}"/>
              </a:ext>
            </a:extLst>
          </p:cNvPr>
          <p:cNvSpPr txBox="1"/>
          <p:nvPr/>
        </p:nvSpPr>
        <p:spPr>
          <a:xfrm>
            <a:off x="6641477" y="3059668"/>
            <a:ext cx="39931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84C962-DD56-66D0-1170-036D0F4CC9EC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03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C234-B577-AF3E-0F71-C9CC3B9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77A42E-0C6D-C21A-85E0-C5497FD6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0EA3778-CEE8-81B6-5DB4-E0523820B47B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C529ED-11C2-A2FF-60A4-A017BCAB1E8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6A66498-587B-DE76-68DB-FBE976CCBAD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BE384D-D96C-24A5-7648-82D2A1AF1DC4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861C56F-D5F4-C618-051F-0ED5834E25E9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783890E-9398-C434-090C-D45EE4586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03-</a:t>
            </a:r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4A8E61-2CE3-0D7C-B40D-13609B7C4D43}"/>
              </a:ext>
            </a:extLst>
          </p:cNvPr>
          <p:cNvSpPr txBox="1"/>
          <p:nvPr/>
        </p:nvSpPr>
        <p:spPr>
          <a:xfrm>
            <a:off x="1545042" y="2505356"/>
            <a:ext cx="9544075" cy="1658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在这次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综合实践中完成一个网上社交聊天系统的项目构建。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我们小组基于课程学习、网络搜索、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大模型询问，自主完成了本次的实践项目。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由于时间有限，不少功能仅搭建起基础框架，需要后续进行完善。比如：商店货币系统、用户信息自定义操作、更优化的聊天功能（删除聊天信息等）、大模型引入等等。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3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C38F99E5-B929-4803-816B-17FFB794BB33}"/>
              </a:ext>
            </a:extLst>
          </p:cNvPr>
          <p:cNvSpPr txBox="1"/>
          <p:nvPr/>
        </p:nvSpPr>
        <p:spPr>
          <a:xfrm>
            <a:off x="1488026" y="2315779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16986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BB83CE43-A857-4688-B313-3DE467DADC61}"/>
              </a:ext>
            </a:extLst>
          </p:cNvPr>
          <p:cNvSpPr txBox="1"/>
          <p:nvPr/>
        </p:nvSpPr>
        <p:spPr>
          <a:xfrm>
            <a:off x="8657123" y="4602235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总结与展望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4FC42E6-5535-4D68-A23F-2EFB6FEEDC03}"/>
              </a:ext>
            </a:extLst>
          </p:cNvPr>
          <p:cNvSpPr txBox="1"/>
          <p:nvPr/>
        </p:nvSpPr>
        <p:spPr>
          <a:xfrm>
            <a:off x="8657122" y="1819186"/>
            <a:ext cx="20213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latin typeface="+mn-ea"/>
              </a:rPr>
              <a:t>引入与设计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0D1E679-50A2-4233-9DBA-BBC07C524209}"/>
              </a:ext>
            </a:extLst>
          </p:cNvPr>
          <p:cNvSpPr txBox="1"/>
          <p:nvPr/>
        </p:nvSpPr>
        <p:spPr>
          <a:xfrm>
            <a:off x="8657122" y="3207050"/>
            <a:ext cx="224052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latin typeface="+mn-ea"/>
              </a:rPr>
              <a:t>功能演示与讲解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8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8BDB-F939-A985-1B9B-3D9E5A4DA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1607BF4-6B6D-0443-4201-209ACF6C2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012064B-33A5-40C0-A116-409C2FD0C070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BE8DEA-B14E-56D9-D1BC-F138924CFCF1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CC509C9-82B5-3F60-916B-5C46DB032C4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530CC52-3A21-9782-8D90-F86691C8D7D9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2F3DEEC-9F97-3EF4-6244-E228DFE7B80C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E81955-0657-5EF1-7AA8-18B585AF2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网站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31DC04-936E-1EF1-76F2-030ECE920680}"/>
              </a:ext>
            </a:extLst>
          </p:cNvPr>
          <p:cNvSpPr txBox="1"/>
          <p:nvPr/>
        </p:nvSpPr>
        <p:spPr>
          <a:xfrm>
            <a:off x="2711288" y="3173732"/>
            <a:ext cx="6147860" cy="134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WIFI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热点：网页演示热点，密码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0</a:t>
            </a:r>
          </a:p>
          <a:p>
            <a:pPr indent="457200" algn="l"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网址：</a:t>
            </a:r>
            <a:r>
              <a:rPr lang="en-US" altLang="zh-CN" sz="2400" dirty="0">
                <a:hlinkClick r:id="rId4"/>
              </a:rPr>
              <a:t>10.215.0.113:8080/web/</a:t>
            </a:r>
            <a:r>
              <a:rPr lang="zh-CN" altLang="en-US" sz="2400" dirty="0">
                <a:hlinkClick r:id="rId4"/>
              </a:rPr>
              <a:t>登录</a:t>
            </a:r>
            <a:r>
              <a:rPr lang="en-US" altLang="zh-CN" sz="2400" dirty="0">
                <a:hlinkClick r:id="rId4"/>
              </a:rPr>
              <a:t>.html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5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36D63A2B-E717-49F2-9D0B-FC4A015CFDF7}"/>
              </a:ext>
            </a:extLst>
          </p:cNvPr>
          <p:cNvSpPr txBox="1"/>
          <p:nvPr/>
        </p:nvSpPr>
        <p:spPr>
          <a:xfrm>
            <a:off x="6641477" y="3059668"/>
            <a:ext cx="39931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引入与设计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42334B3-D173-429A-A441-F1E86E18003B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01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C761992-48D4-4D34-BCE7-33E68DC1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78E4C70-B4FD-41BA-A6AC-15548F285A46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2E75E5-2C49-4677-B02A-13D68C95F8F9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7F1921F-CCB1-43AF-8EF9-4C43AC7E335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43D8CCC-F49E-4582-8BEF-3805A0ADA3BC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1809337-357F-4434-A586-6CCADB6C1BD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C8D63DE-B015-44CD-9644-B122BB988D1C}"/>
              </a:ext>
            </a:extLst>
          </p:cNvPr>
          <p:cNvSpPr txBox="1"/>
          <p:nvPr/>
        </p:nvSpPr>
        <p:spPr>
          <a:xfrm>
            <a:off x="1269016" y="1874540"/>
            <a:ext cx="9641267" cy="4545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网络聊天系统在现代生活中非常重要。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络交友社交系统在现代社会中具有重要意义，提供便捷的平台帮助用户结识来自不同背景的新朋友，拓展社交圈。通过文字、图片、视频等多种沟通方式，促进信息交流与分享，增强互动体验。这些系统还支持社区讨论和线上线下活动，提升用户的社交参与感。同时，企业可以利用社交平台进行品牌推广和营销，增强市场影响力。随着人工智能和大数据技术的发展，匹配精准度和用户体验不断提升，隐私保护和安全性也得到加强。总体而言，网络交友社交系统丰富了人们的社交生活，促进了信息共享，并在商业和心理健康等方面发挥了积极作用，成为现代生活中不可或缺的交流工具。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它让人们可以轻松地与世界各地的朋友和家人保持联系，不受时间和地点的限制。企业使用聊天工具可以更快地沟通，提高工作效率，促进团队合作。在教育方面，老师和学生可以通过网络聊天进行互动，支持在线学习和远程教学。医疗领域也受益于聊天系统，医生可以远程咨询病人，提供及时的医疗服务。此外，网络聊天帮助建立和维护社区，让人们更容易交流和互相支持。随着技术的发展，聊天系统变得越来越智能，能够提供更个性化的服务，提升用户体验。总的来说，网络聊天系统在沟通、工作、学习、医疗和社区建设等方面都有重要作用，成为我们日常生活中不可或缺的工具。</a:t>
            </a:r>
            <a:b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</a:b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08C99-05A9-4174-ADA1-50DCABDED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网络聊天系统</a:t>
            </a:r>
          </a:p>
        </p:txBody>
      </p:sp>
    </p:spTree>
    <p:extLst>
      <p:ext uri="{BB962C8B-B14F-4D97-AF65-F5344CB8AC3E}">
        <p14:creationId xmlns:p14="http://schemas.microsoft.com/office/powerpoint/2010/main" val="24615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D774-86B0-A2FC-A586-78F19602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FD4D2BF-EE01-EEBD-3175-5FA087D8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3899FD1-9FA6-1EEB-6058-0907310E3ABF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42A596F-52E0-FF93-BB6E-F405522C3AA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7875C4C-5B2B-66B8-1E5A-157BFCBDF2FC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C618E9-B43E-1AC0-56B7-F9281BC7D398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65403F-C282-F782-975D-DDFEF1D7C2EF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CA23A-C645-A226-5F4B-B2BE0F0E1BC1}"/>
              </a:ext>
            </a:extLst>
          </p:cNvPr>
          <p:cNvSpPr txBox="1"/>
          <p:nvPr/>
        </p:nvSpPr>
        <p:spPr>
          <a:xfrm>
            <a:off x="1303229" y="2185016"/>
            <a:ext cx="5110097" cy="2885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登录系统：账户登录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注册系统：账户注册，账号检测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聊天系统：消息记录、好友列表、搜索添加、翻译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自定义系统：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外观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商店系统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C18DF3-DDD2-3BFB-2A12-087945F5C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功能设计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6486E7-08D0-9F13-EFDF-185D2ACC9DDA}"/>
              </a:ext>
            </a:extLst>
          </p:cNvPr>
          <p:cNvSpPr txBox="1"/>
          <p:nvPr/>
        </p:nvSpPr>
        <p:spPr>
          <a:xfrm>
            <a:off x="1409700" y="5402305"/>
            <a:ext cx="92248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swiper</a:t>
            </a:r>
            <a:r>
              <a:rPr lang="zh-CN" altLang="en-US" dirty="0"/>
              <a:t>、</a:t>
            </a:r>
            <a:r>
              <a:rPr lang="en-US" altLang="zh-CN" dirty="0"/>
              <a:t>MVC</a:t>
            </a:r>
            <a:r>
              <a:rPr lang="zh-CN" altLang="en-US" dirty="0"/>
              <a:t>、轮播图插件、德鲁伊、百度翻译</a:t>
            </a:r>
            <a:r>
              <a:rPr lang="en-US" altLang="zh-CN" dirty="0" err="1"/>
              <a:t>api</a:t>
            </a:r>
            <a:r>
              <a:rPr lang="zh-CN" altLang="en-US" dirty="0"/>
              <a:t>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B1E051-CA76-EBFD-E755-B07A3C7A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6" y="2308280"/>
            <a:ext cx="4767541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EC9C-7744-9EE3-8737-74008469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55FCD92-29D3-206B-6884-0EDDFC23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3F3ED81-8475-CD57-BC2B-71EC583087DD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4097BD4-0DAF-0E00-7EF6-B50DA330E6C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E03F0D7-52A1-3265-6246-3F4761D44D3A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87858FD-E3D9-74F4-A3A6-C248F57CD115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58BD6E-952C-6E30-157D-23F96D5191F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3F26538-7D00-25A5-EA72-80E542F4DA80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1BB7F-B33A-219F-0EC6-D800A2F48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29F8E0-7EC9-6E68-A2DD-FC4F67209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22" y="2296934"/>
            <a:ext cx="4255155" cy="39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D8F5-AB15-074E-0E56-302338D0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6413318-A5A2-06BA-3715-6454BFAA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CA408C2-5B1D-E69D-2AE1-CED58C86CAA1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AEC6983-F36B-C85E-3211-89EFFF78D572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5A0936C-9763-86E5-C61E-6655792126C8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150F403-441E-0539-FD36-180BEB0D9E01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77E132-FCD6-636A-544D-B5EED2F8203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C2FD64D-98FE-BC11-75F3-58717559CC26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E3019-FC76-97F4-EA8D-D23977146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B7D91A-C7B9-41AD-25B4-296520A7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2" y="2508274"/>
            <a:ext cx="4484648" cy="3219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5E9351-E98B-8E7B-C111-0ECD8C180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99" y="2336733"/>
            <a:ext cx="4456750" cy="20269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112CC4-DAEB-5626-B72A-629B539FE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31" y="4244308"/>
            <a:ext cx="537256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BCB7-65AD-110A-3B5C-7428E1A8D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77A8322-CC26-50BC-51CC-ECDE1EA4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E76EA49-7E14-196C-CA7A-8115FEE4588D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AFE0A89-EA21-8F04-66F8-D07E1BA64147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948436C-A1E5-6ADB-73BD-1E72F30089E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EBECDDA-BD7E-9672-292A-091371DFACBD}"/>
              </a:ext>
            </a:extLst>
          </p:cNvPr>
          <p:cNvSpPr/>
          <p:nvPr/>
        </p:nvSpPr>
        <p:spPr>
          <a:xfrm>
            <a:off x="563930" y="1666517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247366-EAEB-9AE2-C250-7725C037FC16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BA58DFE-2AC5-4044-9B8C-9C3E8731D352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63A274-7DE4-C31A-0DA1-4134EB73A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11030B-2FFC-F04B-ECA1-8F599662A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9" y="3083569"/>
            <a:ext cx="4942086" cy="18417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BF151B1-3506-FC3A-E7EC-D00BA3172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31" y="3106792"/>
            <a:ext cx="5410669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5FCC8C2-3F56-427A-B7D8-329A215072C3}" vid="{BBCD203E-503B-4AA7-9E30-00EFCBA822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8109</TotalTime>
  <Words>748</Words>
  <Application>Microsoft Office PowerPoint</Application>
  <PresentationFormat>宽屏</PresentationFormat>
  <Paragraphs>86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Aa楷宋</vt:lpstr>
      <vt:lpstr>等线</vt:lpstr>
      <vt:lpstr>微软雅黑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W S</cp:lastModifiedBy>
  <cp:revision>81</cp:revision>
  <dcterms:created xsi:type="dcterms:W3CDTF">2021-10-24T09:11:52Z</dcterms:created>
  <dcterms:modified xsi:type="dcterms:W3CDTF">2024-12-30T02:59:28Z</dcterms:modified>
</cp:coreProperties>
</file>